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8" r:id="rId3"/>
    <p:sldId id="285" r:id="rId4"/>
    <p:sldId id="260" r:id="rId5"/>
  </p:sldIdLst>
  <p:sldSz cx="18288000" cy="10287000"/>
  <p:notesSz cx="6858000" cy="9144000"/>
  <p:embeddedFontLst>
    <p:embeddedFont>
      <p:font typeface="Anton" pitchFamily="2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hRo6IMIYxhlHEKkX2yTLXak5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7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41C18A08-38D7-68D1-8BAE-24DA23AE6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0E2E0248-A754-374D-A9F4-96EAA926E3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0A882F62-A047-2ACD-C6BE-D261DC5D2B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05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>
          <a:extLst>
            <a:ext uri="{FF2B5EF4-FFF2-40B4-BE49-F238E27FC236}">
              <a16:creationId xmlns:a16="http://schemas.microsoft.com/office/drawing/2014/main" id="{C44F1E0E-B1CF-DFAF-8EC9-4D554BE8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>
            <a:extLst>
              <a:ext uri="{FF2B5EF4-FFF2-40B4-BE49-F238E27FC236}">
                <a16:creationId xmlns:a16="http://schemas.microsoft.com/office/drawing/2014/main" id="{11C64729-D42F-94B1-FE27-870F7B10D6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968C939B-A295-49B5-4AB5-2193275765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42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de/00bcd4/image/2033590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455887" y="1028700"/>
            <a:ext cx="8797672" cy="2005296"/>
          </a:xfrm>
          <a:custGeom>
            <a:avLst/>
            <a:gdLst/>
            <a:ahLst/>
            <a:cxnLst/>
            <a:rect l="l" t="t" r="r" b="b"/>
            <a:pathLst>
              <a:path w="8797672" h="2005296" extrusionOk="0">
                <a:moveTo>
                  <a:pt x="0" y="0"/>
                </a:moveTo>
                <a:lnTo>
                  <a:pt x="8797672" y="0"/>
                </a:lnTo>
                <a:lnTo>
                  <a:pt x="8797672" y="2005296"/>
                </a:lnTo>
                <a:lnTo>
                  <a:pt x="0" y="2005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5" name="Google Shape;85;p1"/>
          <p:cNvSpPr txBox="1"/>
          <p:nvPr/>
        </p:nvSpPr>
        <p:spPr>
          <a:xfrm>
            <a:off x="7443554" y="6038059"/>
            <a:ext cx="9815746" cy="339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360" b="0" i="0" u="none" strike="noStrike" cap="none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BILAN DE LA SAISON</a:t>
            </a:r>
          </a:p>
          <a:p>
            <a:pPr marL="0" marR="0" lvl="0" indent="0" algn="r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360" b="0" i="0" u="none" strike="noStrike" cap="none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2025/2026</a:t>
            </a:r>
          </a:p>
        </p:txBody>
      </p:sp>
      <p:sp>
        <p:nvSpPr>
          <p:cNvPr id="86" name="Google Shape;86;p1"/>
          <p:cNvSpPr/>
          <p:nvPr/>
        </p:nvSpPr>
        <p:spPr>
          <a:xfrm rot="5400000">
            <a:off x="182641" y="-904999"/>
            <a:ext cx="6939907" cy="7584607"/>
          </a:xfrm>
          <a:custGeom>
            <a:avLst/>
            <a:gdLst/>
            <a:ahLst/>
            <a:cxnLst/>
            <a:rect l="l" t="t" r="r" b="b"/>
            <a:pathLst>
              <a:path w="6288659" h="6872859" extrusionOk="0">
                <a:moveTo>
                  <a:pt x="6288659" y="6872859"/>
                </a:moveTo>
                <a:lnTo>
                  <a:pt x="0" y="6872859"/>
                </a:lnTo>
                <a:lnTo>
                  <a:pt x="0" y="0"/>
                </a:lnTo>
                <a:lnTo>
                  <a:pt x="6288659" y="6872859"/>
                </a:lnTo>
                <a:close/>
              </a:path>
            </a:pathLst>
          </a:custGeom>
          <a:solidFill>
            <a:srgbClr val="B2302A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7" name="Google Shape;87;p1"/>
          <p:cNvSpPr/>
          <p:nvPr/>
        </p:nvSpPr>
        <p:spPr>
          <a:xfrm>
            <a:off x="-69868" y="2153703"/>
            <a:ext cx="7898892" cy="8156021"/>
          </a:xfrm>
          <a:custGeom>
            <a:avLst/>
            <a:gdLst/>
            <a:ahLst/>
            <a:cxnLst/>
            <a:rect l="l" t="t" r="r" b="b"/>
            <a:pathLst>
              <a:path w="10531856" h="10874694" extrusionOk="0">
                <a:moveTo>
                  <a:pt x="10531856" y="10874694"/>
                </a:moveTo>
                <a:lnTo>
                  <a:pt x="0" y="10874694"/>
                </a:lnTo>
                <a:lnTo>
                  <a:pt x="0" y="0"/>
                </a:lnTo>
                <a:lnTo>
                  <a:pt x="10531856" y="10874694"/>
                </a:lnTo>
                <a:close/>
              </a:path>
            </a:pathLst>
          </a:custGeom>
          <a:solidFill>
            <a:srgbClr val="015292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812AFC-BEC4-4933-A1E3-3201EB4DC9D6}"/>
              </a:ext>
            </a:extLst>
          </p:cNvPr>
          <p:cNvSpPr txBox="1"/>
          <p:nvPr/>
        </p:nvSpPr>
        <p:spPr>
          <a:xfrm>
            <a:off x="7099300" y="5207000"/>
            <a:ext cx="10160000" cy="482600"/>
          </a:xfrm>
          <a:prstGeom prst="rect">
            <a:avLst/>
          </a:prstGeom>
          <a:noFill/>
        </p:spPr>
        <p:txBody>
          <a:bodyPr vertOverflow="overflow" vert="horz" wrap="none" rtlCol="0" anchor="ctr" anchorCtr="0">
            <a:noAutofit/>
          </a:bodyPr>
          <a:lstStyle/>
          <a:p>
            <a:pPr algn="l"/>
            <a:r>
              <a:rPr lang="fr-FR" sz="1800" dirty="0">
                <a:solidFill>
                  <a:srgbClr val="B2302A"/>
                </a:solidFill>
                <a:latin typeface="Anton"/>
              </a:rPr>
              <a:t>Commission Départementale de l’Arbitrage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48ECA1-9AC4-4929-8F6D-F1595BE92C4D}"/>
              </a:ext>
            </a:extLst>
          </p:cNvPr>
          <p:cNvSpPr/>
          <p:nvPr/>
        </p:nvSpPr>
        <p:spPr>
          <a:xfrm>
            <a:off x="14211300" y="5791200"/>
            <a:ext cx="3048000" cy="38100"/>
          </a:xfrm>
          <a:prstGeom prst="rect">
            <a:avLst/>
          </a:prstGeom>
          <a:solidFill>
            <a:srgbClr val="81191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63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458628EA-A5FA-52E7-12D2-E563C0316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4502B0-99F4-44C5-A1B5-78DDA28FBF2A}"/>
              </a:ext>
            </a:extLst>
          </p:cNvPr>
          <p:cNvSpPr txBox="1"/>
          <p:nvPr/>
        </p:nvSpPr>
        <p:spPr>
          <a:xfrm>
            <a:off x="1524000" y="635000"/>
            <a:ext cx="15240000" cy="1143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5600" dirty="0">
                <a:solidFill>
                  <a:srgbClr val="81191A"/>
                </a:solidFill>
                <a:latin typeface="Anton"/>
              </a:rPr>
              <a:t>Cette saison, vous étiez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AADEA-E1FC-4B40-8809-5DC7856595E8}"/>
              </a:ext>
            </a:extLst>
          </p:cNvPr>
          <p:cNvSpPr/>
          <p:nvPr/>
        </p:nvSpPr>
        <p:spPr>
          <a:xfrm>
            <a:off x="8382000" y="1905000"/>
            <a:ext cx="1524000" cy="50800"/>
          </a:xfrm>
          <a:prstGeom prst="rect">
            <a:avLst/>
          </a:prstGeom>
          <a:solidFill>
            <a:srgbClr val="B2302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54EA28D-210A-4E6F-ACEE-CD00D08A5D7B}"/>
              </a:ext>
            </a:extLst>
          </p:cNvPr>
          <p:cNvSpPr/>
          <p:nvPr/>
        </p:nvSpPr>
        <p:spPr>
          <a:xfrm>
            <a:off x="1016000" y="2921000"/>
            <a:ext cx="5588000" cy="6223000"/>
          </a:xfrm>
          <a:prstGeom prst="roundRect">
            <a:avLst/>
          </a:prstGeom>
          <a:solidFill>
            <a:srgbClr val="81191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54C98C-853B-4040-9882-6347EDBCE3B5}"/>
              </a:ext>
            </a:extLst>
          </p:cNvPr>
          <p:cNvSpPr txBox="1"/>
          <p:nvPr/>
        </p:nvSpPr>
        <p:spPr>
          <a:xfrm>
            <a:off x="1270000" y="3708400"/>
            <a:ext cx="5080000" cy="2159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14000" dirty="0">
                <a:solidFill>
                  <a:srgbClr val="F5F2EA"/>
                </a:solidFill>
                <a:latin typeface="Anton"/>
              </a:rPr>
              <a:t>367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3A50C7-DC66-450E-9D72-76A97F1152D9}"/>
              </a:ext>
            </a:extLst>
          </p:cNvPr>
          <p:cNvSpPr txBox="1"/>
          <p:nvPr/>
        </p:nvSpPr>
        <p:spPr>
          <a:xfrm>
            <a:off x="1270000" y="5867400"/>
            <a:ext cx="5080000" cy="609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3200" dirty="0">
                <a:solidFill>
                  <a:srgbClr val="F5F2EA"/>
                </a:solidFill>
                <a:latin typeface="Anton"/>
              </a:rPr>
              <a:t>ARBITRES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CDACE-58B6-4EB0-BD4C-296DE01D3D2F}"/>
              </a:ext>
            </a:extLst>
          </p:cNvPr>
          <p:cNvSpPr/>
          <p:nvPr/>
        </p:nvSpPr>
        <p:spPr>
          <a:xfrm>
            <a:off x="2667000" y="6705600"/>
            <a:ext cx="2286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EFEDF3-BF0F-4FB1-AA35-8469A32D9E3A}"/>
              </a:ext>
            </a:extLst>
          </p:cNvPr>
          <p:cNvSpPr txBox="1"/>
          <p:nvPr/>
        </p:nvSpPr>
        <p:spPr>
          <a:xfrm>
            <a:off x="1143000" y="6959600"/>
            <a:ext cx="5334000" cy="508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3200" dirty="0">
                <a:solidFill>
                  <a:srgbClr val="F5F2EA"/>
                </a:solidFill>
                <a:latin typeface="Anton"/>
              </a:rPr>
              <a:t>Objectif fixé · 369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C0B611-5E89-4FD2-81CA-95C361A7CCFB}"/>
              </a:ext>
            </a:extLst>
          </p:cNvPr>
          <p:cNvSpPr txBox="1"/>
          <p:nvPr/>
        </p:nvSpPr>
        <p:spPr>
          <a:xfrm>
            <a:off x="1143000" y="7590589"/>
            <a:ext cx="5334000" cy="10414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3200" dirty="0">
                <a:solidFill>
                  <a:srgbClr val="F5F2EA"/>
                </a:solidFill>
                <a:latin typeface="Anton"/>
              </a:rPr>
              <a:t>5ᵉ section de France</a:t>
            </a:r>
          </a:p>
          <a:p>
            <a:pPr algn="ctr"/>
            <a:r>
              <a:rPr lang="fr-FR" sz="3200" dirty="0">
                <a:solidFill>
                  <a:srgbClr val="F5F2EA"/>
                </a:solidFill>
                <a:latin typeface="Anton"/>
              </a:rPr>
              <a:t>Plus de 55% des actifs</a:t>
            </a:r>
          </a:p>
          <a:p>
            <a:pPr algn="ctr"/>
            <a:endParaRPr lang="fr-FR" sz="3200" dirty="0">
              <a:solidFill>
                <a:srgbClr val="F5F2EA"/>
              </a:solidFill>
              <a:latin typeface="Anton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0FA47DB-147E-4811-BDED-55F765451B13}"/>
              </a:ext>
            </a:extLst>
          </p:cNvPr>
          <p:cNvSpPr/>
          <p:nvPr/>
        </p:nvSpPr>
        <p:spPr>
          <a:xfrm>
            <a:off x="7112000" y="2921000"/>
            <a:ext cx="4826000" cy="2857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6E1D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A43488-D3A5-4817-BC6B-3AB535E5CBEC}"/>
              </a:ext>
            </a:extLst>
          </p:cNvPr>
          <p:cNvSpPr txBox="1"/>
          <p:nvPr/>
        </p:nvSpPr>
        <p:spPr>
          <a:xfrm>
            <a:off x="7112000" y="3352800"/>
            <a:ext cx="4826000" cy="1371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6200">
                <a:solidFill>
                  <a:srgbClr val="B2302A"/>
                </a:solidFill>
                <a:latin typeface="Anton"/>
              </a:rPr>
              <a:t>311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809C97-EA9B-41F3-8DD8-24EBCC72902E}"/>
              </a:ext>
            </a:extLst>
          </p:cNvPr>
          <p:cNvSpPr/>
          <p:nvPr/>
        </p:nvSpPr>
        <p:spPr>
          <a:xfrm>
            <a:off x="9017000" y="4826000"/>
            <a:ext cx="1016000" cy="38100"/>
          </a:xfrm>
          <a:prstGeom prst="rect">
            <a:avLst/>
          </a:prstGeom>
          <a:solidFill>
            <a:srgbClr val="B2302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4688D3-0D3F-48B1-A758-7CAA686CF916}"/>
              </a:ext>
            </a:extLst>
          </p:cNvPr>
          <p:cNvSpPr txBox="1"/>
          <p:nvPr/>
        </p:nvSpPr>
        <p:spPr>
          <a:xfrm>
            <a:off x="7239000" y="4978400"/>
            <a:ext cx="4572000" cy="558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2200">
                <a:solidFill>
                  <a:srgbClr val="81191A"/>
                </a:solidFill>
                <a:latin typeface="Anton"/>
              </a:rPr>
              <a:t>EN ACTIVITÉ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932486C-266E-4C64-8C39-2B430474EA0D}"/>
              </a:ext>
            </a:extLst>
          </p:cNvPr>
          <p:cNvSpPr/>
          <p:nvPr/>
        </p:nvSpPr>
        <p:spPr>
          <a:xfrm>
            <a:off x="12446000" y="2921000"/>
            <a:ext cx="4826000" cy="2857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6E1D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47AC34-C7DB-4A33-9EFC-54DD545BD646}"/>
              </a:ext>
            </a:extLst>
          </p:cNvPr>
          <p:cNvSpPr txBox="1"/>
          <p:nvPr/>
        </p:nvSpPr>
        <p:spPr>
          <a:xfrm>
            <a:off x="12446000" y="3352800"/>
            <a:ext cx="4826000" cy="1371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6200" dirty="0">
                <a:solidFill>
                  <a:srgbClr val="B2302A"/>
                </a:solidFill>
                <a:latin typeface="Anton"/>
              </a:rPr>
              <a:t>56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071F63-BA84-4378-B3FA-07725AF3BC83}"/>
              </a:ext>
            </a:extLst>
          </p:cNvPr>
          <p:cNvSpPr/>
          <p:nvPr/>
        </p:nvSpPr>
        <p:spPr>
          <a:xfrm>
            <a:off x="14351000" y="4826000"/>
            <a:ext cx="1016000" cy="38100"/>
          </a:xfrm>
          <a:prstGeom prst="rect">
            <a:avLst/>
          </a:prstGeom>
          <a:solidFill>
            <a:srgbClr val="B2302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17030B-AC10-4FFD-85D9-6CAB9EDD82DD}"/>
              </a:ext>
            </a:extLst>
          </p:cNvPr>
          <p:cNvSpPr txBox="1"/>
          <p:nvPr/>
        </p:nvSpPr>
        <p:spPr>
          <a:xfrm>
            <a:off x="12573000" y="4978400"/>
            <a:ext cx="4572000" cy="558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2200">
                <a:solidFill>
                  <a:srgbClr val="81191A"/>
                </a:solidFill>
                <a:latin typeface="Anton"/>
              </a:rPr>
              <a:t>EX-ARBITRES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C69C6C3-1EE0-4FDF-9166-B5CC5EA42AD4}"/>
              </a:ext>
            </a:extLst>
          </p:cNvPr>
          <p:cNvSpPr/>
          <p:nvPr/>
        </p:nvSpPr>
        <p:spPr>
          <a:xfrm>
            <a:off x="7112000" y="6286500"/>
            <a:ext cx="4826000" cy="2857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6E1D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E0579C-54C5-4E1C-8195-191A604047A2}"/>
              </a:ext>
            </a:extLst>
          </p:cNvPr>
          <p:cNvSpPr txBox="1"/>
          <p:nvPr/>
        </p:nvSpPr>
        <p:spPr>
          <a:xfrm>
            <a:off x="7112000" y="6718300"/>
            <a:ext cx="4826000" cy="1371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6200" dirty="0">
                <a:solidFill>
                  <a:srgbClr val="B2302A"/>
                </a:solidFill>
                <a:latin typeface="Anton"/>
              </a:rPr>
              <a:t>116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4AD156-BB8E-4A03-8ED9-717F040262D4}"/>
              </a:ext>
            </a:extLst>
          </p:cNvPr>
          <p:cNvSpPr/>
          <p:nvPr/>
        </p:nvSpPr>
        <p:spPr>
          <a:xfrm>
            <a:off x="9017000" y="8191500"/>
            <a:ext cx="1016000" cy="38100"/>
          </a:xfrm>
          <a:prstGeom prst="rect">
            <a:avLst/>
          </a:prstGeom>
          <a:solidFill>
            <a:srgbClr val="B2302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9101188-16B4-42A1-A9AE-B71B3F163B60}"/>
              </a:ext>
            </a:extLst>
          </p:cNvPr>
          <p:cNvSpPr txBox="1"/>
          <p:nvPr/>
        </p:nvSpPr>
        <p:spPr>
          <a:xfrm>
            <a:off x="7239000" y="8343900"/>
            <a:ext cx="4572000" cy="558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2200">
                <a:solidFill>
                  <a:srgbClr val="81191A"/>
                </a:solidFill>
                <a:latin typeface="Anton"/>
              </a:rPr>
              <a:t>U23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8A3F965D-B193-44E0-ADE0-C2E2E50B05A6}"/>
              </a:ext>
            </a:extLst>
          </p:cNvPr>
          <p:cNvSpPr/>
          <p:nvPr/>
        </p:nvSpPr>
        <p:spPr>
          <a:xfrm>
            <a:off x="12446000" y="6286500"/>
            <a:ext cx="4826000" cy="28575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E6E1D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2149839-8393-447D-B926-F0633148FD23}"/>
              </a:ext>
            </a:extLst>
          </p:cNvPr>
          <p:cNvSpPr txBox="1"/>
          <p:nvPr/>
        </p:nvSpPr>
        <p:spPr>
          <a:xfrm>
            <a:off x="12446000" y="6718300"/>
            <a:ext cx="4826000" cy="13716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6200">
                <a:solidFill>
                  <a:srgbClr val="B2302A"/>
                </a:solidFill>
                <a:latin typeface="Anton"/>
              </a:rPr>
              <a:t>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1F79-28FB-46CA-BDBC-4C3D1A83D815}"/>
              </a:ext>
            </a:extLst>
          </p:cNvPr>
          <p:cNvSpPr/>
          <p:nvPr/>
        </p:nvSpPr>
        <p:spPr>
          <a:xfrm>
            <a:off x="14351000" y="8191500"/>
            <a:ext cx="1016000" cy="38100"/>
          </a:xfrm>
          <a:prstGeom prst="rect">
            <a:avLst/>
          </a:prstGeom>
          <a:solidFill>
            <a:srgbClr val="B2302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DCF56EA-6FCF-4AAF-A8C1-79FC30F8B617}"/>
              </a:ext>
            </a:extLst>
          </p:cNvPr>
          <p:cNvSpPr txBox="1"/>
          <p:nvPr/>
        </p:nvSpPr>
        <p:spPr>
          <a:xfrm>
            <a:off x="12573000" y="8343900"/>
            <a:ext cx="4572000" cy="558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2200">
                <a:solidFill>
                  <a:srgbClr val="81191A"/>
                </a:solidFill>
                <a:latin typeface="Anton"/>
              </a:rPr>
              <a:t>FÉMININES</a:t>
            </a:r>
          </a:p>
        </p:txBody>
      </p:sp>
      <p:sp>
        <p:nvSpPr>
          <p:cNvPr id="2" name="Google Shape;160;p5">
            <a:extLst>
              <a:ext uri="{FF2B5EF4-FFF2-40B4-BE49-F238E27FC236}">
                <a16:creationId xmlns:a16="http://schemas.microsoft.com/office/drawing/2014/main" id="{FD575437-A811-0D68-F700-8B0AD968412B}"/>
              </a:ext>
            </a:extLst>
          </p:cNvPr>
          <p:cNvSpPr txBox="1"/>
          <p:nvPr/>
        </p:nvSpPr>
        <p:spPr>
          <a:xfrm>
            <a:off x="2626468" y="9735801"/>
            <a:ext cx="141375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81718"/>
                </a:solidFill>
              </a:rPr>
              <a:t>Information </a:t>
            </a:r>
            <a:r>
              <a:rPr lang="en-US" sz="2000" b="1" dirty="0" err="1">
                <a:solidFill>
                  <a:srgbClr val="181718"/>
                </a:solidFill>
              </a:rPr>
              <a:t>intéressante</a:t>
            </a:r>
            <a:r>
              <a:rPr lang="en-US" sz="2000" b="1" dirty="0">
                <a:solidFill>
                  <a:srgbClr val="181718"/>
                </a:solidFill>
              </a:rPr>
              <a:t> : un nouveau </a:t>
            </a:r>
            <a:r>
              <a:rPr lang="en-US" sz="2000" b="1" dirty="0" err="1">
                <a:solidFill>
                  <a:srgbClr val="181718"/>
                </a:solidFill>
              </a:rPr>
              <a:t>mandat</a:t>
            </a:r>
            <a:r>
              <a:rPr lang="en-US" sz="2000" b="1" dirty="0">
                <a:solidFill>
                  <a:srgbClr val="181718"/>
                </a:solidFill>
              </a:rPr>
              <a:t> </a:t>
            </a:r>
            <a:r>
              <a:rPr lang="en-US" sz="2000" b="1" dirty="0" err="1">
                <a:solidFill>
                  <a:srgbClr val="181718"/>
                </a:solidFill>
              </a:rPr>
              <a:t>débute</a:t>
            </a:r>
            <a:r>
              <a:rPr lang="en-US" sz="2000" b="1" dirty="0">
                <a:solidFill>
                  <a:srgbClr val="181718"/>
                </a:solidFill>
              </a:rPr>
              <a:t> </a:t>
            </a:r>
            <a:r>
              <a:rPr lang="en-US" sz="2000" b="1" dirty="0" err="1">
                <a:solidFill>
                  <a:srgbClr val="181718"/>
                </a:solidFill>
              </a:rPr>
              <a:t>en</a:t>
            </a:r>
            <a:r>
              <a:rPr lang="en-US" sz="2000" b="1" dirty="0">
                <a:solidFill>
                  <a:srgbClr val="181718"/>
                </a:solidFill>
              </a:rPr>
              <a:t> </a:t>
            </a:r>
            <a:r>
              <a:rPr lang="en-US" sz="2000" b="1" dirty="0" err="1">
                <a:solidFill>
                  <a:srgbClr val="181718"/>
                </a:solidFill>
              </a:rPr>
              <a:t>octobre</a:t>
            </a:r>
            <a:r>
              <a:rPr lang="en-US" sz="2000" b="1" dirty="0">
                <a:solidFill>
                  <a:srgbClr val="181718"/>
                </a:solidFill>
              </a:rPr>
              <a:t>, nous </a:t>
            </a:r>
            <a:r>
              <a:rPr lang="en-US" sz="2000" b="1" dirty="0" err="1">
                <a:solidFill>
                  <a:srgbClr val="181718"/>
                </a:solidFill>
              </a:rPr>
              <a:t>sommes</a:t>
            </a:r>
            <a:r>
              <a:rPr lang="en-US" sz="2000" b="1" dirty="0">
                <a:solidFill>
                  <a:srgbClr val="181718"/>
                </a:solidFill>
              </a:rPr>
              <a:t> à la recherche de </a:t>
            </a:r>
            <a:r>
              <a:rPr lang="en-US" sz="2000" b="1" dirty="0" err="1">
                <a:solidFill>
                  <a:srgbClr val="181718"/>
                </a:solidFill>
              </a:rPr>
              <a:t>bénévoles</a:t>
            </a:r>
            <a:endParaRPr sz="2000" b="1" dirty="0">
              <a:solidFill>
                <a:srgbClr val="1817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61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E352BFF3-2F55-89B1-CD69-7464AC5A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850ED27-72F5-4B87-880B-9AC7BE1404EC}"/>
              </a:ext>
            </a:extLst>
          </p:cNvPr>
          <p:cNvSpPr/>
          <p:nvPr/>
        </p:nvSpPr>
        <p:spPr>
          <a:xfrm>
            <a:off x="14325600" y="2131438"/>
            <a:ext cx="2946400" cy="6731000"/>
          </a:xfrm>
          <a:prstGeom prst="round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16660F4-0A10-4B12-B1B7-68B038303BBA}"/>
              </a:ext>
            </a:extLst>
          </p:cNvPr>
          <p:cNvSpPr/>
          <p:nvPr/>
        </p:nvSpPr>
        <p:spPr>
          <a:xfrm>
            <a:off x="10998200" y="2131438"/>
            <a:ext cx="2946400" cy="6731000"/>
          </a:xfrm>
          <a:prstGeom prst="round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C3430B-E487-4711-88E4-AC46AF378C1C}"/>
              </a:ext>
            </a:extLst>
          </p:cNvPr>
          <p:cNvSpPr/>
          <p:nvPr/>
        </p:nvSpPr>
        <p:spPr>
          <a:xfrm>
            <a:off x="7670800" y="2131438"/>
            <a:ext cx="2946400" cy="6731000"/>
          </a:xfrm>
          <a:prstGeom prst="round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B3E247-E013-4F28-85B2-E8DE535FA357}"/>
              </a:ext>
            </a:extLst>
          </p:cNvPr>
          <p:cNvSpPr/>
          <p:nvPr/>
        </p:nvSpPr>
        <p:spPr>
          <a:xfrm>
            <a:off x="4343400" y="2131438"/>
            <a:ext cx="2946400" cy="6731000"/>
          </a:xfrm>
          <a:prstGeom prst="round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EC8A842-E0E8-46C8-B8CB-C541E084AB66}"/>
              </a:ext>
            </a:extLst>
          </p:cNvPr>
          <p:cNvSpPr/>
          <p:nvPr/>
        </p:nvSpPr>
        <p:spPr>
          <a:xfrm>
            <a:off x="1016000" y="2131438"/>
            <a:ext cx="2946400" cy="6731000"/>
          </a:xfrm>
          <a:prstGeom prst="roundRect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CC7D53-925B-BEA5-7CAA-1832A4AD3D52}"/>
              </a:ext>
            </a:extLst>
          </p:cNvPr>
          <p:cNvSpPr txBox="1"/>
          <p:nvPr/>
        </p:nvSpPr>
        <p:spPr>
          <a:xfrm>
            <a:off x="1524000" y="635000"/>
            <a:ext cx="15240000" cy="11430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noAutofit/>
          </a:bodyPr>
          <a:lstStyle/>
          <a:p>
            <a:pPr algn="ctr"/>
            <a:r>
              <a:rPr lang="fr-FR" sz="5600" dirty="0">
                <a:solidFill>
                  <a:schemeClr val="bg2"/>
                </a:solidFill>
                <a:latin typeface="Anton"/>
              </a:rPr>
              <a:t>Vous avez profité de 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F68C5-77B9-317C-0C06-E5DA52AF660C}"/>
              </a:ext>
            </a:extLst>
          </p:cNvPr>
          <p:cNvSpPr/>
          <p:nvPr/>
        </p:nvSpPr>
        <p:spPr>
          <a:xfrm>
            <a:off x="8382000" y="1905000"/>
            <a:ext cx="1524000" cy="508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C520C-3020-40C8-99C9-4BA0788C3A7C}"/>
              </a:ext>
            </a:extLst>
          </p:cNvPr>
          <p:cNvSpPr/>
          <p:nvPr/>
        </p:nvSpPr>
        <p:spPr>
          <a:xfrm>
            <a:off x="2044700" y="6703438"/>
            <a:ext cx="889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2AE5D-9D4B-4A33-9D99-B7D8347654F2}"/>
              </a:ext>
            </a:extLst>
          </p:cNvPr>
          <p:cNvSpPr/>
          <p:nvPr/>
        </p:nvSpPr>
        <p:spPr>
          <a:xfrm>
            <a:off x="5372100" y="6703438"/>
            <a:ext cx="889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D0BA8-A56A-48C2-9269-ACA7017E351A}"/>
              </a:ext>
            </a:extLst>
          </p:cNvPr>
          <p:cNvSpPr/>
          <p:nvPr/>
        </p:nvSpPr>
        <p:spPr>
          <a:xfrm>
            <a:off x="8699500" y="6703438"/>
            <a:ext cx="889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4A622-32B0-4CDB-B552-39F60E71827A}"/>
              </a:ext>
            </a:extLst>
          </p:cNvPr>
          <p:cNvSpPr/>
          <p:nvPr/>
        </p:nvSpPr>
        <p:spPr>
          <a:xfrm>
            <a:off x="12026900" y="6703438"/>
            <a:ext cx="889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81CDB-2AD4-49CB-AFBF-9061569E9E74}"/>
              </a:ext>
            </a:extLst>
          </p:cNvPr>
          <p:cNvSpPr/>
          <p:nvPr/>
        </p:nvSpPr>
        <p:spPr>
          <a:xfrm>
            <a:off x="15354300" y="6703438"/>
            <a:ext cx="889000" cy="38100"/>
          </a:xfrm>
          <a:prstGeom prst="rect">
            <a:avLst/>
          </a:prstGeom>
          <a:solidFill>
            <a:srgbClr val="F5F2E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8AA62EE-8E67-78C1-F97C-C55B05C1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309238"/>
            <a:ext cx="1739900" cy="2514600"/>
          </a:xfrm>
          <a:prstGeom prst="rect">
            <a:avLst/>
          </a:prstGeom>
        </p:spPr>
      </p:pic>
      <p:sp>
        <p:nvSpPr>
          <p:cNvPr id="128" name="Google Shape;128;p3">
            <a:extLst>
              <a:ext uri="{FF2B5EF4-FFF2-40B4-BE49-F238E27FC236}">
                <a16:creationId xmlns:a16="http://schemas.microsoft.com/office/drawing/2014/main" id="{FFD40FDC-7F0A-D4B4-AFBC-FE8700CBF41E}"/>
              </a:ext>
            </a:extLst>
          </p:cNvPr>
          <p:cNvSpPr/>
          <p:nvPr/>
        </p:nvSpPr>
        <p:spPr>
          <a:xfrm>
            <a:off x="4622800" y="2309238"/>
            <a:ext cx="2387600" cy="251460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8461" b="-5034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27" name="Google Shape;127;p3">
            <a:extLst>
              <a:ext uri="{FF2B5EF4-FFF2-40B4-BE49-F238E27FC236}">
                <a16:creationId xmlns:a16="http://schemas.microsoft.com/office/drawing/2014/main" id="{CB5C0BF1-C873-D1D6-E2FA-DB1DE221ABD5}"/>
              </a:ext>
            </a:extLst>
          </p:cNvPr>
          <p:cNvSpPr/>
          <p:nvPr/>
        </p:nvSpPr>
        <p:spPr>
          <a:xfrm>
            <a:off x="7886700" y="2309238"/>
            <a:ext cx="2514600" cy="251460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29" name="Google Shape;129;p3">
            <a:extLst>
              <a:ext uri="{FF2B5EF4-FFF2-40B4-BE49-F238E27FC236}">
                <a16:creationId xmlns:a16="http://schemas.microsoft.com/office/drawing/2014/main" id="{340E1223-040B-15A5-8E26-A067BCE49A0E}"/>
              </a:ext>
            </a:extLst>
          </p:cNvPr>
          <p:cNvSpPr/>
          <p:nvPr/>
        </p:nvSpPr>
        <p:spPr>
          <a:xfrm>
            <a:off x="11214100" y="2309238"/>
            <a:ext cx="2514600" cy="251460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8996" r="-3899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6" name="Google Shape;128;p3">
            <a:extLst>
              <a:ext uri="{FF2B5EF4-FFF2-40B4-BE49-F238E27FC236}">
                <a16:creationId xmlns:a16="http://schemas.microsoft.com/office/drawing/2014/main" id="{B5191BB2-2C1C-71E8-2C74-9703EB7D6BD2}"/>
              </a:ext>
            </a:extLst>
          </p:cNvPr>
          <p:cNvSpPr/>
          <p:nvPr/>
        </p:nvSpPr>
        <p:spPr>
          <a:xfrm>
            <a:off x="14605000" y="2309238"/>
            <a:ext cx="2387600" cy="251460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F17FC15-D652-4FCC-AAB4-1BD473860170}"/>
              </a:ext>
            </a:extLst>
          </p:cNvPr>
          <p:cNvSpPr txBox="1"/>
          <p:nvPr/>
        </p:nvSpPr>
        <p:spPr>
          <a:xfrm>
            <a:off x="1016000" y="5750938"/>
            <a:ext cx="2946400" cy="3810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fr-FR" sz="5400">
                <a:solidFill>
                  <a:srgbClr val="F5F2EA"/>
                </a:solidFill>
                <a:latin typeface="Anton"/>
              </a:rPr>
              <a:t>8</a:t>
            </a:r>
          </a:p>
          <a:p>
            <a:pPr algn="ctr">
              <a:spcBef>
                <a:spcPts val="1800"/>
              </a:spcBef>
            </a:pPr>
            <a:r>
              <a:rPr lang="fr-FR" sz="2000">
                <a:solidFill>
                  <a:srgbClr val="F5F2EA"/>
                </a:solidFill>
                <a:latin typeface="Anton"/>
              </a:rPr>
              <a:t>Lettres d'informations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2777B6-939B-4482-83C5-86935515F728}"/>
              </a:ext>
            </a:extLst>
          </p:cNvPr>
          <p:cNvSpPr txBox="1"/>
          <p:nvPr/>
        </p:nvSpPr>
        <p:spPr>
          <a:xfrm>
            <a:off x="4343400" y="5750938"/>
            <a:ext cx="2946400" cy="3810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fr-FR" sz="5400" dirty="0">
                <a:solidFill>
                  <a:srgbClr val="F5F2EA"/>
                </a:solidFill>
                <a:latin typeface="Anton"/>
              </a:rPr>
              <a:t>7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Interventions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En stage de rentrée et FIA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55F371-D0EE-4F24-ACDA-CCB2F6CA4248}"/>
              </a:ext>
            </a:extLst>
          </p:cNvPr>
          <p:cNvSpPr txBox="1"/>
          <p:nvPr/>
        </p:nvSpPr>
        <p:spPr>
          <a:xfrm>
            <a:off x="7670800" y="5750938"/>
            <a:ext cx="2946400" cy="3810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fr-FR" sz="5400" dirty="0">
                <a:solidFill>
                  <a:srgbClr val="F5F2EA"/>
                </a:solidFill>
                <a:latin typeface="Anton"/>
              </a:rPr>
              <a:t>22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Soirées  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dans les </a:t>
            </a:r>
          </a:p>
          <a:p>
            <a:pPr algn="ctr"/>
            <a:r>
              <a:rPr lang="fr-FR" sz="5400" dirty="0">
                <a:solidFill>
                  <a:srgbClr val="F5F2EA"/>
                </a:solidFill>
                <a:latin typeface="Anton"/>
              </a:rPr>
              <a:t>8 s</a:t>
            </a:r>
            <a:r>
              <a:rPr lang="fr-FR" sz="2000" dirty="0">
                <a:solidFill>
                  <a:srgbClr val="F5F2EA"/>
                </a:solidFill>
                <a:latin typeface="Anton"/>
              </a:rPr>
              <a:t>ecteurs </a:t>
            </a:r>
          </a:p>
          <a:p>
            <a:pPr algn="ctr">
              <a:spcBef>
                <a:spcPts val="1800"/>
              </a:spcBef>
            </a:pPr>
            <a:endParaRPr lang="fr-FR" sz="2000" dirty="0">
              <a:solidFill>
                <a:srgbClr val="F5F2EA"/>
              </a:solidFill>
              <a:latin typeface="Anton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B85BF9-69D2-4059-92C0-2AD64D38558C}"/>
              </a:ext>
            </a:extLst>
          </p:cNvPr>
          <p:cNvSpPr txBox="1"/>
          <p:nvPr/>
        </p:nvSpPr>
        <p:spPr>
          <a:xfrm>
            <a:off x="10998200" y="5750938"/>
            <a:ext cx="2946400" cy="3810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fr-FR" sz="5400" dirty="0">
                <a:solidFill>
                  <a:srgbClr val="F5F2EA"/>
                </a:solidFill>
                <a:latin typeface="Anton"/>
              </a:rPr>
              <a:t>9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Events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(pétanque, vide grenier, loto, belote, karting…)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1928B8-120C-423B-BF79-EA420C36BEF0}"/>
              </a:ext>
            </a:extLst>
          </p:cNvPr>
          <p:cNvSpPr txBox="1"/>
          <p:nvPr/>
        </p:nvSpPr>
        <p:spPr>
          <a:xfrm>
            <a:off x="14325600" y="5750938"/>
            <a:ext cx="2946400" cy="3810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noAutofit/>
          </a:bodyPr>
          <a:lstStyle/>
          <a:p>
            <a:pPr algn="ctr"/>
            <a:r>
              <a:rPr lang="fr-FR" sz="5400" dirty="0">
                <a:solidFill>
                  <a:srgbClr val="F5F2EA"/>
                </a:solidFill>
                <a:latin typeface="Anton"/>
              </a:rPr>
              <a:t>15</a:t>
            </a:r>
          </a:p>
          <a:p>
            <a:pPr algn="ctr">
              <a:spcBef>
                <a:spcPts val="1800"/>
              </a:spcBef>
            </a:pPr>
            <a:r>
              <a:rPr lang="fr-FR" sz="2000" dirty="0">
                <a:solidFill>
                  <a:srgbClr val="F5F2EA"/>
                </a:solidFill>
                <a:latin typeface="Anton"/>
              </a:rPr>
              <a:t>Accompagnements en commission de discipline ou d’appels</a:t>
            </a:r>
          </a:p>
        </p:txBody>
      </p:sp>
      <p:sp>
        <p:nvSpPr>
          <p:cNvPr id="19" name="Google Shape;160;p5">
            <a:extLst>
              <a:ext uri="{FF2B5EF4-FFF2-40B4-BE49-F238E27FC236}">
                <a16:creationId xmlns:a16="http://schemas.microsoft.com/office/drawing/2014/main" id="{A16D2095-31B5-667C-8296-FEC67A141F31}"/>
              </a:ext>
            </a:extLst>
          </p:cNvPr>
          <p:cNvSpPr txBox="1"/>
          <p:nvPr/>
        </p:nvSpPr>
        <p:spPr>
          <a:xfrm>
            <a:off x="2626468" y="9735801"/>
            <a:ext cx="124124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Un Grand REMERCIEMENTS aux équipes de la CDA/ETDA, </a:t>
            </a:r>
            <a:r>
              <a:rPr lang="en-US" sz="2000" b="1" dirty="0" err="1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000" b="1" dirty="0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 particulier Louis et Michael </a:t>
            </a:r>
            <a:endParaRPr sz="2000" b="1" dirty="0">
              <a:solidFill>
                <a:srgbClr val="1817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74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11961036" y="874889"/>
            <a:ext cx="5631557" cy="5189783"/>
          </a:xfrm>
          <a:custGeom>
            <a:avLst/>
            <a:gdLst/>
            <a:ahLst/>
            <a:cxnLst/>
            <a:rect l="l" t="t" r="r" b="b"/>
            <a:pathLst>
              <a:path w="6703855" h="6889500" extrusionOk="0">
                <a:moveTo>
                  <a:pt x="0" y="0"/>
                </a:moveTo>
                <a:lnTo>
                  <a:pt x="6703855" y="0"/>
                </a:lnTo>
                <a:lnTo>
                  <a:pt x="6703855" y="6889500"/>
                </a:lnTo>
                <a:lnTo>
                  <a:pt x="0" y="6889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4" name="Google Shape;154;p5"/>
          <p:cNvSpPr/>
          <p:nvPr/>
        </p:nvSpPr>
        <p:spPr>
          <a:xfrm rot="5400000">
            <a:off x="-3328425" y="-2512870"/>
            <a:ext cx="6939907" cy="7584607"/>
          </a:xfrm>
          <a:custGeom>
            <a:avLst/>
            <a:gdLst/>
            <a:ahLst/>
            <a:cxnLst/>
            <a:rect l="l" t="t" r="r" b="b"/>
            <a:pathLst>
              <a:path w="6288659" h="6872859" extrusionOk="0">
                <a:moveTo>
                  <a:pt x="6288659" y="6872859"/>
                </a:moveTo>
                <a:lnTo>
                  <a:pt x="0" y="6872859"/>
                </a:lnTo>
                <a:lnTo>
                  <a:pt x="0" y="0"/>
                </a:lnTo>
                <a:lnTo>
                  <a:pt x="6288659" y="6872859"/>
                </a:lnTo>
                <a:close/>
              </a:path>
            </a:pathLst>
          </a:custGeom>
          <a:solidFill>
            <a:srgbClr val="B2302A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5" name="Google Shape;155;p5"/>
          <p:cNvSpPr/>
          <p:nvPr/>
        </p:nvSpPr>
        <p:spPr>
          <a:xfrm rot="-5692934">
            <a:off x="13909923" y="5843515"/>
            <a:ext cx="7898892" cy="6210689"/>
          </a:xfrm>
          <a:custGeom>
            <a:avLst/>
            <a:gdLst/>
            <a:ahLst/>
            <a:cxnLst/>
            <a:rect l="l" t="t" r="r" b="b"/>
            <a:pathLst>
              <a:path w="10531856" h="8280918" extrusionOk="0">
                <a:moveTo>
                  <a:pt x="10531856" y="8280918"/>
                </a:moveTo>
                <a:lnTo>
                  <a:pt x="0" y="8280918"/>
                </a:lnTo>
                <a:lnTo>
                  <a:pt x="0" y="0"/>
                </a:lnTo>
                <a:lnTo>
                  <a:pt x="10531856" y="8280918"/>
                </a:lnTo>
                <a:close/>
              </a:path>
            </a:pathLst>
          </a:custGeom>
          <a:solidFill>
            <a:srgbClr val="015292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6" name="Google Shape;156;p5"/>
          <p:cNvSpPr/>
          <p:nvPr/>
        </p:nvSpPr>
        <p:spPr>
          <a:xfrm>
            <a:off x="716149" y="9553438"/>
            <a:ext cx="641879" cy="631376"/>
          </a:xfrm>
          <a:custGeom>
            <a:avLst/>
            <a:gdLst/>
            <a:ahLst/>
            <a:cxnLst/>
            <a:rect l="l" t="t" r="r" b="b"/>
            <a:pathLst>
              <a:path w="641879" h="631376" extrusionOk="0">
                <a:moveTo>
                  <a:pt x="0" y="0"/>
                </a:moveTo>
                <a:lnTo>
                  <a:pt x="641879" y="0"/>
                </a:lnTo>
                <a:lnTo>
                  <a:pt x="641879" y="631376"/>
                </a:lnTo>
                <a:lnTo>
                  <a:pt x="0" y="63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7" name="Google Shape;157;p5"/>
          <p:cNvSpPr/>
          <p:nvPr/>
        </p:nvSpPr>
        <p:spPr>
          <a:xfrm>
            <a:off x="12171911" y="9515287"/>
            <a:ext cx="631376" cy="631376"/>
          </a:xfrm>
          <a:custGeom>
            <a:avLst/>
            <a:gdLst/>
            <a:ahLst/>
            <a:cxnLst/>
            <a:rect l="l" t="t" r="r" b="b"/>
            <a:pathLst>
              <a:path w="631376" h="631376" extrusionOk="0">
                <a:moveTo>
                  <a:pt x="0" y="0"/>
                </a:moveTo>
                <a:lnTo>
                  <a:pt x="631376" y="0"/>
                </a:lnTo>
                <a:lnTo>
                  <a:pt x="631376" y="631376"/>
                </a:lnTo>
                <a:lnTo>
                  <a:pt x="0" y="63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8" name="Google Shape;158;p5"/>
          <p:cNvSpPr/>
          <p:nvPr/>
        </p:nvSpPr>
        <p:spPr>
          <a:xfrm>
            <a:off x="5909234" y="9553438"/>
            <a:ext cx="717473" cy="631376"/>
          </a:xfrm>
          <a:custGeom>
            <a:avLst/>
            <a:gdLst/>
            <a:ahLst/>
            <a:cxnLst/>
            <a:rect l="l" t="t" r="r" b="b"/>
            <a:pathLst>
              <a:path w="717473" h="631376" extrusionOk="0">
                <a:moveTo>
                  <a:pt x="0" y="0"/>
                </a:moveTo>
                <a:lnTo>
                  <a:pt x="717473" y="0"/>
                </a:lnTo>
                <a:lnTo>
                  <a:pt x="717473" y="631376"/>
                </a:lnTo>
                <a:lnTo>
                  <a:pt x="0" y="631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9" name="Google Shape;159;p5"/>
          <p:cNvSpPr txBox="1"/>
          <p:nvPr/>
        </p:nvSpPr>
        <p:spPr>
          <a:xfrm>
            <a:off x="716149" y="740077"/>
            <a:ext cx="9770364" cy="506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Rejoigniez</a:t>
            </a:r>
            <a:r>
              <a:rPr lang="en-US" sz="932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nous </a:t>
            </a:r>
            <a:r>
              <a:rPr lang="en-US" sz="932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dès</a:t>
            </a:r>
            <a:r>
              <a:rPr lang="en-US" sz="932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932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maintenant</a:t>
            </a:r>
            <a:r>
              <a:rPr lang="en-US" sz="932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!</a:t>
            </a:r>
          </a:p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En 2027, on vous </a:t>
            </a:r>
            <a:r>
              <a:rPr lang="en-US" sz="440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paye</a:t>
            </a: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mieux</a:t>
            </a: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qu’un</a:t>
            </a: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café, on vous </a:t>
            </a:r>
            <a:r>
              <a:rPr lang="en-US" sz="440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paye</a:t>
            </a: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le mug pour </a:t>
            </a:r>
            <a:r>
              <a:rPr lang="en-US" sz="4400" dirty="0" err="1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boire</a:t>
            </a:r>
            <a:r>
              <a:rPr lang="en-US" sz="4400" dirty="0">
                <a:solidFill>
                  <a:srgbClr val="81191A"/>
                </a:solidFill>
                <a:latin typeface="Anton"/>
                <a:ea typeface="Anton"/>
                <a:cs typeface="Anton"/>
                <a:sym typeface="Anton"/>
              </a:rPr>
              <a:t> le café</a:t>
            </a:r>
            <a:endParaRPr sz="4400" dirty="0">
              <a:solidFill>
                <a:srgbClr val="81191A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6685435" y="9735801"/>
            <a:ext cx="352216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unaf.arbitres44@gmail.com</a:t>
            </a:r>
            <a:endParaRPr sz="2000" b="1" dirty="0">
              <a:solidFill>
                <a:srgbClr val="1817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55885" y="9731014"/>
            <a:ext cx="2306307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none" strike="noStrike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www.unaf44.fr</a:t>
            </a:r>
            <a:endParaRPr sz="2000" b="1" u="none" strike="noStrike">
              <a:solidFill>
                <a:srgbClr val="1817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2954639" y="9697651"/>
            <a:ext cx="373176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1718"/>
                </a:solidFill>
                <a:latin typeface="Arial"/>
                <a:ea typeface="Arial"/>
                <a:cs typeface="Arial"/>
                <a:sym typeface="Arial"/>
              </a:rPr>
              <a:t>UNAF 44 - Le club des arbitres</a:t>
            </a:r>
            <a:endParaRPr sz="2000" b="1">
              <a:solidFill>
                <a:srgbClr val="1817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FFA773-D4F0-DE09-37AE-51687D813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70" y="6742837"/>
            <a:ext cx="3896268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559659-7AA3-70BE-D66C-17EA4FE0A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089" y="6742837"/>
            <a:ext cx="4011428" cy="21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8C7676-37BE-295E-920F-994BCE7391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81" t="3921" r="3031" b="4862"/>
          <a:stretch>
            <a:fillRect/>
          </a:stretch>
        </p:blipFill>
        <p:spPr>
          <a:xfrm>
            <a:off x="9067968" y="6742837"/>
            <a:ext cx="4236203" cy="21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3AF357-46E0-07B2-AE09-FFC94DCB4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54621" y="6742837"/>
            <a:ext cx="3723287" cy="21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F106F6-267A-AD62-69EB-12B6F0EF8CE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511" t="21521" r="17148" b="28030"/>
          <a:stretch>
            <a:fillRect/>
          </a:stretch>
        </p:blipFill>
        <p:spPr>
          <a:xfrm>
            <a:off x="10041178" y="4230395"/>
            <a:ext cx="1324694" cy="1576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AEAEE9-1BF5-47F3-8A22-CD321774738E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eef7d8e9-ec11-4b4a-8da8-79e7daebd5e5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Personnalisé</PresentationFormat>
  <Paragraphs>39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Anton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Jeremie BERNARD</cp:lastModifiedBy>
  <cp:revision>3</cp:revision>
  <dcterms:created xsi:type="dcterms:W3CDTF">2006-08-16T00:00:00Z</dcterms:created>
  <dcterms:modified xsi:type="dcterms:W3CDTF">2026-06-19T12:09:08Z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1036-12.1.0.26880</vt:lpwstr>
  </property>
  <property fmtid="{D5CDD505-2E9C-101B-9397-08002B2CF9AE}" pid="3" name="ICV">
    <vt:lpwstr>3427811590DA40739C298FD40F492FC9_12</vt:lpwstr>
  </property>
</Properties>
</file>